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3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E6BDA-C28F-4F2F-A25C-10839EC15B36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FEF7C-7A88-4048-9F15-21F335405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9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Первый прием, как будто птица машет крыльями бьет по воздуху и  рассекает его.</a:t>
            </a:r>
            <a:r>
              <a:rPr lang="ru-RU" baseline="0" dirty="0" smtClean="0"/>
              <a:t> Такой полет присуща маленьким птицам: стрижи, колибри, воробьи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FEF7C-7A88-4048-9F15-21F3354059C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349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Вторая</a:t>
            </a:r>
            <a:r>
              <a:rPr lang="ru-RU" baseline="0" dirty="0" smtClean="0"/>
              <a:t> разновидность – парение. Парящая птица перемещается в воздухе с распростёртыми совершенно не подвижными крыльями. Она скользит по воздушному слою благодаря скорости, приобретенной во время разбега или бросаясь с высоты, со скалы, с дерева. В последнем случае толчок и сила притяжения сообщают ему известную скорость, а распростёртые крылья удерживают от стремительного падения. Это явление особенно часто наблюдается у крупных птиц, беркутов, орлов с большим размахом крыла.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FEF7C-7A88-4048-9F15-21F3354059C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668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 наконец третья разновидность полета. Это когда птица  пользуется своими крыльями, как парусами для того</a:t>
            </a:r>
            <a:r>
              <a:rPr lang="ru-RU" baseline="0" dirty="0" smtClean="0"/>
              <a:t>, чтобы двигаться против ветра, не делая практически ни каких движений против встречным восходящим воздушным потокам. Ей достаточно расположить свое тело и крылья соответствующим образом, чтобы двигаться против ветра, который ударяет в ее неподвижные крылья и сообщает ему поступательные движения. Это свойственно таким птицам как альбатрос или баклан.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FEF7C-7A88-4048-9F15-21F3354059C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55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Эти </a:t>
            </a:r>
            <a:r>
              <a:rPr lang="ru-RU" smtClean="0"/>
              <a:t>разновидности </a:t>
            </a:r>
            <a:r>
              <a:rPr lang="ru-RU" dirty="0" smtClean="0"/>
              <a:t>полетов птиц</a:t>
            </a:r>
            <a:r>
              <a:rPr lang="ru-RU" baseline="0" dirty="0" smtClean="0"/>
              <a:t> направили все силы изобретателей на создание разных летательных аппаратов.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FEF7C-7A88-4048-9F15-21F3354059C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719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Николай Егорович Жуковский – русский ученый,</a:t>
            </a:r>
            <a:r>
              <a:rPr lang="ru-RU" baseline="0" dirty="0" smtClean="0"/>
              <a:t> механик всесторонне исследовал всю динамику полета птиц.  В 1891 году сделал доклад о полете птиц. Его работы являются источником основных идей на которых строится авиационная наука. Все известные конструкторы ни когда не делали аппараты в настоящую величину сразу. Сначала они делали макеты модели из бумаги, проволоки, картона и других материалов. И сегодня на занятии мы с вами будем конструкторами.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FEF7C-7A88-4048-9F15-21F3354059C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482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007C-0DED-498F-B66B-2EDDD21EC458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166A-498C-461A-A5A9-D09A4C353CC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007C-0DED-498F-B66B-2EDDD21EC458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166A-498C-461A-A5A9-D09A4C353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007C-0DED-498F-B66B-2EDDD21EC458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166A-498C-461A-A5A9-D09A4C353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007C-0DED-498F-B66B-2EDDD21EC458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166A-498C-461A-A5A9-D09A4C353C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007C-0DED-498F-B66B-2EDDD21EC458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166A-498C-461A-A5A9-D09A4C353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007C-0DED-498F-B66B-2EDDD21EC458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166A-498C-461A-A5A9-D09A4C353C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007C-0DED-498F-B66B-2EDDD21EC458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166A-498C-461A-A5A9-D09A4C353CC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007C-0DED-498F-B66B-2EDDD21EC458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166A-498C-461A-A5A9-D09A4C353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007C-0DED-498F-B66B-2EDDD21EC458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166A-498C-461A-A5A9-D09A4C353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007C-0DED-498F-B66B-2EDDD21EC458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166A-498C-461A-A5A9-D09A4C353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007C-0DED-498F-B66B-2EDDD21EC458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166A-498C-461A-A5A9-D09A4C353CC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35007C-0DED-498F-B66B-2EDDD21EC458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BD2166A-498C-461A-A5A9-D09A4C353C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951522" cy="314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340" y="908720"/>
            <a:ext cx="3786504" cy="25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769583"/>
            <a:ext cx="3456384" cy="247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3789040"/>
            <a:ext cx="2376264" cy="42551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Стрижи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83868" y="6354617"/>
            <a:ext cx="2376264" cy="42551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Воробьи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44208" y="3591574"/>
            <a:ext cx="2376264" cy="42551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Колибри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616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89" y="188640"/>
            <a:ext cx="4608512" cy="307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60982"/>
            <a:ext cx="4042588" cy="323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940152" y="2420888"/>
            <a:ext cx="2376264" cy="42551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Беркут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95736" y="5949280"/>
            <a:ext cx="2376264" cy="42551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Орел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522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896544" cy="336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411760" y="5445224"/>
            <a:ext cx="2376264" cy="42551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Альбатрос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92080" y="2564904"/>
            <a:ext cx="2376264" cy="42551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Баклан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6" name="Picture 4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490" y="3622942"/>
            <a:ext cx="3888432" cy="291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82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41" y="332656"/>
            <a:ext cx="4399967" cy="349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17032"/>
            <a:ext cx="57150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398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82" y="99520"/>
            <a:ext cx="2880320" cy="369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9520"/>
            <a:ext cx="3168352" cy="210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505" y="2015602"/>
            <a:ext cx="3184303" cy="239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10" descr="Picture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2" descr="Picture backgroun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4" name="Picture 14" descr="Picture backgroun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70" y="4725437"/>
            <a:ext cx="2743473" cy="206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Picture backgroun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54" y="4725437"/>
            <a:ext cx="3617066" cy="204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584834" y="3981499"/>
            <a:ext cx="3195078" cy="52762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Николай Егорович Жуковский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92671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</TotalTime>
  <Words>277</Words>
  <Application>Microsoft Office PowerPoint</Application>
  <PresentationFormat>Экран (4:3)</PresentationFormat>
  <Paragraphs>18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kodol</dc:creator>
  <cp:lastModifiedBy>kodol</cp:lastModifiedBy>
  <cp:revision>6</cp:revision>
  <dcterms:created xsi:type="dcterms:W3CDTF">2025-03-13T11:42:54Z</dcterms:created>
  <dcterms:modified xsi:type="dcterms:W3CDTF">2025-06-05T11:29:36Z</dcterms:modified>
</cp:coreProperties>
</file>